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2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8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68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07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61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73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54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7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0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98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2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1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49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96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25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2390-28D9-46EA-A63A-45B22B7E22D6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500685-DA24-412C-82CD-66E2CCD7A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701" y="146005"/>
            <a:ext cx="9800133" cy="902735"/>
          </a:xfrm>
        </p:spPr>
        <p:txBody>
          <a:bodyPr>
            <a:noAutofit/>
          </a:bodyPr>
          <a:lstStyle/>
          <a:p>
            <a:r>
              <a:rPr kumimoji="1" lang="ja-JP" altLang="en-US" sz="4800" b="1" dirty="0" smtClean="0">
                <a:solidFill>
                  <a:srgbClr val="0070C0"/>
                </a:solidFill>
              </a:rPr>
              <a:t>皆さん、知っていましたか？？♬</a:t>
            </a:r>
            <a:endParaRPr kumimoji="1" lang="ja-JP" altLang="en-US" sz="4800" b="1" dirty="0">
              <a:solidFill>
                <a:srgbClr val="0070C0"/>
              </a:solidFill>
            </a:endParaRPr>
          </a:p>
        </p:txBody>
      </p:sp>
      <p:sp>
        <p:nvSpPr>
          <p:cNvPr id="7" name="雲 6"/>
          <p:cNvSpPr/>
          <p:nvPr/>
        </p:nvSpPr>
        <p:spPr>
          <a:xfrm>
            <a:off x="34858" y="4094649"/>
            <a:ext cx="3421368" cy="27404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378877" y="4680043"/>
            <a:ext cx="4248839" cy="1655762"/>
          </a:xfrm>
        </p:spPr>
        <p:txBody>
          <a:bodyPr/>
          <a:lstStyle/>
          <a:p>
            <a:pPr algn="ctr"/>
            <a:r>
              <a:rPr kumimoji="1" lang="ja-JP" altLang="en-US" sz="2800" b="1" dirty="0" smtClean="0">
                <a:solidFill>
                  <a:srgbClr val="0070C0"/>
                </a:solidFill>
              </a:rPr>
              <a:t>速水矯正歯科の</a:t>
            </a:r>
            <a:endParaRPr kumimoji="1" lang="en-US" altLang="ja-JP" sz="28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0070C0"/>
                </a:solidFill>
              </a:rPr>
              <a:t>ホームページから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0070C0"/>
                </a:solidFill>
              </a:rPr>
              <a:t>見れます☺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8" name="雲 7"/>
          <p:cNvSpPr/>
          <p:nvPr/>
        </p:nvSpPr>
        <p:spPr>
          <a:xfrm>
            <a:off x="7060309" y="949179"/>
            <a:ext cx="5031331" cy="228269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85773" y="1675029"/>
            <a:ext cx="465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9933"/>
                </a:solidFill>
              </a:rPr>
              <a:t>facebook</a:t>
            </a:r>
            <a:r>
              <a:rPr lang="ja-JP" altLang="en-US" sz="2400" b="1" dirty="0" smtClean="0">
                <a:solidFill>
                  <a:srgbClr val="FF9933"/>
                </a:solidFill>
              </a:rPr>
              <a:t>のページもあるので</a:t>
            </a:r>
            <a:endParaRPr lang="en-US" altLang="ja-JP" sz="2400" b="1" dirty="0" smtClean="0">
              <a:solidFill>
                <a:srgbClr val="FF9933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9933"/>
                </a:solidFill>
              </a:rPr>
              <a:t>‘いいね！’押してくださいね☆彡</a:t>
            </a:r>
            <a:endParaRPr kumimoji="1" lang="ja-JP" altLang="en-US" sz="2400" b="1" dirty="0">
              <a:solidFill>
                <a:srgbClr val="FF9933"/>
              </a:solidFill>
            </a:endParaRPr>
          </a:p>
        </p:txBody>
      </p:sp>
      <p:sp>
        <p:nvSpPr>
          <p:cNvPr id="9" name="雲 8"/>
          <p:cNvSpPr/>
          <p:nvPr/>
        </p:nvSpPr>
        <p:spPr>
          <a:xfrm>
            <a:off x="6334591" y="4175144"/>
            <a:ext cx="4021264" cy="257945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80302" y="4792712"/>
            <a:ext cx="2579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院長ブログ</a:t>
            </a:r>
            <a:endParaRPr kumimoji="1" lang="en-US" altLang="ja-JP" sz="2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　　　＆</a:t>
            </a:r>
            <a:endParaRPr kumimoji="1" lang="en-US" altLang="ja-JP" sz="2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スタッフブログ</a:t>
            </a:r>
            <a:endParaRPr lang="en-US" altLang="ja-JP" sz="2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好評掲載中</a:t>
            </a:r>
            <a:r>
              <a:rPr kumimoji="1" lang="en-US" altLang="ja-JP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(*^^*)</a:t>
            </a:r>
            <a:endParaRPr kumimoji="1" lang="ja-JP" alt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11" y="1135256"/>
            <a:ext cx="2434208" cy="24342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43" y="3416598"/>
            <a:ext cx="1188720" cy="11094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11813" r="41851" b="47970"/>
          <a:stretch/>
        </p:blipFill>
        <p:spPr>
          <a:xfrm rot="7520214">
            <a:off x="4818360" y="4625546"/>
            <a:ext cx="2008812" cy="1903991"/>
          </a:xfrm>
          <a:prstGeom prst="cloud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21802" r="25577" b="19563"/>
          <a:stretch/>
        </p:blipFill>
        <p:spPr>
          <a:xfrm rot="21185917">
            <a:off x="3198760" y="4486037"/>
            <a:ext cx="1981686" cy="1957668"/>
          </a:xfrm>
          <a:prstGeom prst="hear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t="11335" r="25761" b="39386"/>
          <a:stretch/>
        </p:blipFill>
        <p:spPr>
          <a:xfrm rot="985495">
            <a:off x="9576422" y="2806511"/>
            <a:ext cx="2058283" cy="2075992"/>
          </a:xfrm>
          <a:prstGeom prst="hear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1" t="20914" r="29288" b="16596"/>
          <a:stretch/>
        </p:blipFill>
        <p:spPr>
          <a:xfrm>
            <a:off x="1913322" y="949179"/>
            <a:ext cx="1849701" cy="2291509"/>
          </a:xfrm>
          <a:prstGeom prst="ellipse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7863" r="19305" b="50846"/>
          <a:stretch/>
        </p:blipFill>
        <p:spPr>
          <a:xfrm>
            <a:off x="10166128" y="4837035"/>
            <a:ext cx="1546542" cy="1697540"/>
          </a:xfrm>
          <a:prstGeom prst="ellipse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4" t="22182" r="32434" b="20524"/>
          <a:stretch/>
        </p:blipFill>
        <p:spPr>
          <a:xfrm rot="327637">
            <a:off x="6584535" y="2478661"/>
            <a:ext cx="1760688" cy="2153500"/>
          </a:xfrm>
          <a:prstGeom prst="ellipse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23168" r="30163" b="34264"/>
          <a:stretch/>
        </p:blipFill>
        <p:spPr>
          <a:xfrm rot="21142379">
            <a:off x="144783" y="2346336"/>
            <a:ext cx="1984021" cy="1788703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57546685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34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ファセット</vt:lpstr>
      <vt:lpstr>皆さん、知っていましたか？？♬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皆さん、知っていましたか？？♬</dc:title>
  <dc:creator>速水勇人</dc:creator>
  <cp:lastModifiedBy>速水勇人</cp:lastModifiedBy>
  <cp:revision>10</cp:revision>
  <dcterms:created xsi:type="dcterms:W3CDTF">2015-02-19T06:58:57Z</dcterms:created>
  <dcterms:modified xsi:type="dcterms:W3CDTF">2017-12-14T10:26:33Z</dcterms:modified>
</cp:coreProperties>
</file>