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92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-420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B2390-28D9-46EA-A63A-45B22B7E22D6}" type="datetimeFigureOut">
              <a:rPr kumimoji="1" lang="ja-JP" altLang="en-US" smtClean="0"/>
              <a:t>2017/12/14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00685-DA24-412C-82CD-66E2CCD7A33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461256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タイトルとキャプショ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B2390-28D9-46EA-A63A-45B22B7E22D6}" type="datetimeFigureOut">
              <a:rPr kumimoji="1" lang="ja-JP" altLang="en-US" smtClean="0"/>
              <a:t>2017/12/14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00685-DA24-412C-82CD-66E2CCD7A33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216824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用 (キャプション付き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B2390-28D9-46EA-A63A-45B22B7E22D6}" type="datetimeFigureOut">
              <a:rPr kumimoji="1" lang="ja-JP" altLang="en-US" smtClean="0"/>
              <a:t>2017/12/14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00685-DA24-412C-82CD-66E2CCD7A336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876829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B2390-28D9-46EA-A63A-45B22B7E22D6}" type="datetimeFigureOut">
              <a:rPr kumimoji="1" lang="ja-JP" altLang="en-US" smtClean="0"/>
              <a:t>2017/12/14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00685-DA24-412C-82CD-66E2CCD7A33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380729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用付きの名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B2390-28D9-46EA-A63A-45B22B7E22D6}" type="datetimeFigureOut">
              <a:rPr kumimoji="1" lang="ja-JP" altLang="en-US" smtClean="0"/>
              <a:t>2017/12/14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00685-DA24-412C-82CD-66E2CCD7A336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656165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真または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B2390-28D9-46EA-A63A-45B22B7E22D6}" type="datetimeFigureOut">
              <a:rPr kumimoji="1" lang="ja-JP" altLang="en-US" smtClean="0"/>
              <a:t>2017/12/14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00685-DA24-412C-82CD-66E2CCD7A33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307322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B2390-28D9-46EA-A63A-45B22B7E22D6}" type="datetimeFigureOut">
              <a:rPr kumimoji="1" lang="ja-JP" altLang="en-US" smtClean="0"/>
              <a:t>2017/12/14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00685-DA24-412C-82CD-66E2CCD7A33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45477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B2390-28D9-46EA-A63A-45B22B7E22D6}" type="datetimeFigureOut">
              <a:rPr kumimoji="1" lang="ja-JP" altLang="en-US" smtClean="0"/>
              <a:t>2017/12/14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00685-DA24-412C-82CD-66E2CCD7A33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52375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B2390-28D9-46EA-A63A-45B22B7E22D6}" type="datetimeFigureOut">
              <a:rPr kumimoji="1" lang="ja-JP" altLang="en-US" smtClean="0"/>
              <a:t>2017/12/14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00685-DA24-412C-82CD-66E2CCD7A33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85055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B2390-28D9-46EA-A63A-45B22B7E22D6}" type="datetimeFigureOut">
              <a:rPr kumimoji="1" lang="ja-JP" altLang="en-US" smtClean="0"/>
              <a:t>2017/12/14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00685-DA24-412C-82CD-66E2CCD7A33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899873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B2390-28D9-46EA-A63A-45B22B7E22D6}" type="datetimeFigureOut">
              <a:rPr kumimoji="1" lang="ja-JP" altLang="en-US" smtClean="0"/>
              <a:t>2017/12/14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00685-DA24-412C-82CD-66E2CCD7A33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62251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B2390-28D9-46EA-A63A-45B22B7E22D6}" type="datetimeFigureOut">
              <a:rPr kumimoji="1" lang="ja-JP" altLang="en-US" smtClean="0"/>
              <a:t>2017/12/14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00685-DA24-412C-82CD-66E2CCD7A33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811128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B2390-28D9-46EA-A63A-45B22B7E22D6}" type="datetimeFigureOut">
              <a:rPr kumimoji="1" lang="ja-JP" altLang="en-US" smtClean="0"/>
              <a:t>2017/12/14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00685-DA24-412C-82CD-66E2CCD7A33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14947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B2390-28D9-46EA-A63A-45B22B7E22D6}" type="datetimeFigureOut">
              <a:rPr kumimoji="1" lang="ja-JP" altLang="en-US" smtClean="0"/>
              <a:t>2017/12/14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00685-DA24-412C-82CD-66E2CCD7A33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149601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B2390-28D9-46EA-A63A-45B22B7E22D6}" type="datetimeFigureOut">
              <a:rPr kumimoji="1" lang="ja-JP" altLang="en-US" smtClean="0"/>
              <a:t>2017/12/14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00685-DA24-412C-82CD-66E2CCD7A33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412592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B2390-28D9-46EA-A63A-45B22B7E22D6}" type="datetimeFigureOut">
              <a:rPr kumimoji="1" lang="ja-JP" altLang="en-US" smtClean="0"/>
              <a:t>2017/12/14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00685-DA24-412C-82CD-66E2CCD7A33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23840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5B2390-28D9-46EA-A63A-45B22B7E22D6}" type="datetimeFigureOut">
              <a:rPr kumimoji="1" lang="ja-JP" altLang="en-US" smtClean="0"/>
              <a:t>2017/12/14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F500685-DA24-412C-82CD-66E2CCD7A33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43924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kumimoji="1"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 kumimoji="1">
          <a:solidFill>
            <a:schemeClr val="tx2"/>
          </a:solidFill>
        </a:defRPr>
      </a:lvl2pPr>
      <a:lvl3pPr eaLnBrk="1" hangingPunct="1">
        <a:defRPr kumimoji="1">
          <a:solidFill>
            <a:schemeClr val="tx2"/>
          </a:solidFill>
        </a:defRPr>
      </a:lvl3pPr>
      <a:lvl4pPr eaLnBrk="1" hangingPunct="1">
        <a:defRPr kumimoji="1">
          <a:solidFill>
            <a:schemeClr val="tx2"/>
          </a:solidFill>
        </a:defRPr>
      </a:lvl4pPr>
      <a:lvl5pPr eaLnBrk="1" hangingPunct="1">
        <a:defRPr kumimoji="1">
          <a:solidFill>
            <a:schemeClr val="tx2"/>
          </a:solidFill>
        </a:defRPr>
      </a:lvl5pPr>
      <a:lvl6pPr eaLnBrk="1" hangingPunct="1">
        <a:defRPr kumimoji="1">
          <a:solidFill>
            <a:schemeClr val="tx2"/>
          </a:solidFill>
        </a:defRPr>
      </a:lvl6pPr>
      <a:lvl7pPr eaLnBrk="1" hangingPunct="1">
        <a:defRPr kumimoji="1">
          <a:solidFill>
            <a:schemeClr val="tx2"/>
          </a:solidFill>
        </a:defRPr>
      </a:lvl7pPr>
      <a:lvl8pPr eaLnBrk="1" hangingPunct="1">
        <a:defRPr kumimoji="1">
          <a:solidFill>
            <a:schemeClr val="tx2"/>
          </a:solidFill>
        </a:defRPr>
      </a:lvl8pPr>
      <a:lvl9pPr eaLnBrk="1" hangingPunct="1">
        <a:defRPr kumimoji="1"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jpg"/><Relationship Id="rId7" Type="http://schemas.openxmlformats.org/officeDocument/2006/relationships/image" Target="../media/image6.jpeg"/><Relationship Id="rId12" Type="http://schemas.microsoft.com/office/2007/relationships/hdphoto" Target="../media/hdphoto2.wdp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11" Type="http://schemas.openxmlformats.org/officeDocument/2006/relationships/image" Target="../media/image9.jpeg"/><Relationship Id="rId5" Type="http://schemas.openxmlformats.org/officeDocument/2006/relationships/image" Target="../media/image4.jpeg"/><Relationship Id="rId10" Type="http://schemas.microsoft.com/office/2007/relationships/hdphoto" Target="../media/hdphoto1.wdp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45701" y="146005"/>
            <a:ext cx="9800133" cy="902735"/>
          </a:xfrm>
        </p:spPr>
        <p:txBody>
          <a:bodyPr>
            <a:noAutofit/>
          </a:bodyPr>
          <a:lstStyle/>
          <a:p>
            <a:r>
              <a:rPr kumimoji="1" lang="ja-JP" altLang="en-US" sz="4800" b="1" dirty="0" smtClean="0">
                <a:solidFill>
                  <a:srgbClr val="0070C0"/>
                </a:solidFill>
              </a:rPr>
              <a:t>皆さん、知っていましたか？？♬</a:t>
            </a:r>
            <a:endParaRPr kumimoji="1" lang="ja-JP" altLang="en-US" sz="4800" b="1" dirty="0">
              <a:solidFill>
                <a:srgbClr val="0070C0"/>
              </a:solidFill>
            </a:endParaRPr>
          </a:p>
        </p:txBody>
      </p:sp>
      <p:sp>
        <p:nvSpPr>
          <p:cNvPr id="7" name="雲 6"/>
          <p:cNvSpPr/>
          <p:nvPr/>
        </p:nvSpPr>
        <p:spPr>
          <a:xfrm>
            <a:off x="34858" y="4094649"/>
            <a:ext cx="3421368" cy="2740446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-378877" y="4680043"/>
            <a:ext cx="4248839" cy="1655762"/>
          </a:xfrm>
        </p:spPr>
        <p:txBody>
          <a:bodyPr/>
          <a:lstStyle/>
          <a:p>
            <a:pPr algn="ctr"/>
            <a:r>
              <a:rPr kumimoji="1" lang="ja-JP" altLang="en-US" sz="2800" b="1" dirty="0" smtClean="0">
                <a:solidFill>
                  <a:srgbClr val="0070C0"/>
                </a:solidFill>
              </a:rPr>
              <a:t>速水矯正歯科の</a:t>
            </a:r>
            <a:endParaRPr kumimoji="1" lang="en-US" altLang="ja-JP" sz="2800" b="1" dirty="0" smtClean="0">
              <a:solidFill>
                <a:srgbClr val="0070C0"/>
              </a:solidFill>
            </a:endParaRPr>
          </a:p>
          <a:p>
            <a:pPr algn="ctr"/>
            <a:r>
              <a:rPr kumimoji="1" lang="ja-JP" altLang="en-US" sz="2800" b="1" dirty="0" smtClean="0">
                <a:solidFill>
                  <a:srgbClr val="0070C0"/>
                </a:solidFill>
              </a:rPr>
              <a:t>ホームページから</a:t>
            </a:r>
            <a:endParaRPr lang="en-US" altLang="ja-JP" sz="2800" b="1" dirty="0">
              <a:solidFill>
                <a:srgbClr val="0070C0"/>
              </a:solidFill>
            </a:endParaRPr>
          </a:p>
          <a:p>
            <a:pPr algn="ctr"/>
            <a:r>
              <a:rPr lang="ja-JP" altLang="en-US" sz="2800" b="1" dirty="0" smtClean="0">
                <a:solidFill>
                  <a:srgbClr val="0070C0"/>
                </a:solidFill>
              </a:rPr>
              <a:t>見れます☺</a:t>
            </a:r>
            <a:r>
              <a:rPr lang="ja-JP" altLang="en-US" dirty="0" smtClean="0"/>
              <a:t>　</a:t>
            </a:r>
            <a:endParaRPr kumimoji="1" lang="ja-JP" altLang="en-US" dirty="0"/>
          </a:p>
        </p:txBody>
      </p:sp>
      <p:sp>
        <p:nvSpPr>
          <p:cNvPr id="8" name="雲 7"/>
          <p:cNvSpPr/>
          <p:nvPr/>
        </p:nvSpPr>
        <p:spPr>
          <a:xfrm>
            <a:off x="7060309" y="949179"/>
            <a:ext cx="5031331" cy="2282699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385773" y="1675029"/>
            <a:ext cx="465383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b="1" dirty="0" err="1" smtClean="0">
                <a:solidFill>
                  <a:srgbClr val="FF9933"/>
                </a:solidFill>
              </a:rPr>
              <a:t>facebook</a:t>
            </a:r>
            <a:r>
              <a:rPr lang="ja-JP" altLang="en-US" sz="2400" b="1" dirty="0" smtClean="0">
                <a:solidFill>
                  <a:srgbClr val="FF9933"/>
                </a:solidFill>
              </a:rPr>
              <a:t>のページもあるので</a:t>
            </a:r>
            <a:endParaRPr lang="en-US" altLang="ja-JP" sz="2400" b="1" dirty="0" smtClean="0">
              <a:solidFill>
                <a:srgbClr val="FF9933"/>
              </a:solidFill>
            </a:endParaRPr>
          </a:p>
          <a:p>
            <a:r>
              <a:rPr kumimoji="1" lang="ja-JP" altLang="en-US" sz="2400" b="1" dirty="0" smtClean="0">
                <a:solidFill>
                  <a:srgbClr val="FF9933"/>
                </a:solidFill>
              </a:rPr>
              <a:t>‘いいね！’押してくださいね☆彡</a:t>
            </a:r>
            <a:endParaRPr kumimoji="1" lang="ja-JP" altLang="en-US" sz="2400" b="1" dirty="0">
              <a:solidFill>
                <a:srgbClr val="FF9933"/>
              </a:solidFill>
            </a:endParaRPr>
          </a:p>
        </p:txBody>
      </p:sp>
      <p:sp>
        <p:nvSpPr>
          <p:cNvPr id="9" name="雲 8"/>
          <p:cNvSpPr/>
          <p:nvPr/>
        </p:nvSpPr>
        <p:spPr>
          <a:xfrm>
            <a:off x="6334591" y="4175144"/>
            <a:ext cx="4021264" cy="2579455"/>
          </a:xfrm>
          <a:prstGeom prst="cloud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7180302" y="4792712"/>
            <a:ext cx="2579552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400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院長ブログ</a:t>
            </a:r>
            <a:endParaRPr kumimoji="1" lang="en-US" altLang="ja-JP" sz="2400" b="1" dirty="0" smtClean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r>
              <a:rPr kumimoji="1" lang="ja-JP" altLang="en-US" sz="2400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　　　＆</a:t>
            </a:r>
            <a:endParaRPr kumimoji="1" lang="en-US" altLang="ja-JP" sz="2400" b="1" dirty="0" smtClean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r>
              <a:rPr lang="ja-JP" altLang="en-US" sz="2400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スタッフブログ</a:t>
            </a:r>
            <a:endParaRPr lang="en-US" altLang="ja-JP" sz="2400" b="1" dirty="0" smtClean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r>
              <a:rPr kumimoji="1" lang="ja-JP" altLang="en-US" sz="2400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好評掲載中</a:t>
            </a:r>
            <a:r>
              <a:rPr kumimoji="1" lang="en-US" altLang="ja-JP" sz="2400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(*^^*)</a:t>
            </a:r>
            <a:endParaRPr kumimoji="1" lang="ja-JP" altLang="en-US" sz="2400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1" name="図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5011" y="1135256"/>
            <a:ext cx="2434208" cy="2434208"/>
          </a:xfrm>
          <a:prstGeom prst="rect">
            <a:avLst/>
          </a:prstGeom>
        </p:spPr>
      </p:pic>
      <p:pic>
        <p:nvPicPr>
          <p:cNvPr id="12" name="図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5243" y="3416598"/>
            <a:ext cx="1188720" cy="1109472"/>
          </a:xfrm>
          <a:prstGeom prst="rect">
            <a:avLst/>
          </a:prstGeom>
        </p:spPr>
      </p:pic>
      <p:pic>
        <p:nvPicPr>
          <p:cNvPr id="13" name="図 1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26" t="11813" r="41851" b="47970"/>
          <a:stretch/>
        </p:blipFill>
        <p:spPr>
          <a:xfrm rot="7520214">
            <a:off x="4818360" y="4625546"/>
            <a:ext cx="2008812" cy="1903991"/>
          </a:xfrm>
          <a:prstGeom prst="cloud">
            <a:avLst/>
          </a:prstGeom>
        </p:spPr>
      </p:pic>
      <p:pic>
        <p:nvPicPr>
          <p:cNvPr id="15" name="図 1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07" t="21802" r="25577" b="19563"/>
          <a:stretch/>
        </p:blipFill>
        <p:spPr>
          <a:xfrm rot="21185917">
            <a:off x="3198760" y="4486037"/>
            <a:ext cx="1981686" cy="1957668"/>
          </a:xfrm>
          <a:prstGeom prst="heart">
            <a:avLst/>
          </a:prstGeom>
        </p:spPr>
      </p:pic>
      <p:pic>
        <p:nvPicPr>
          <p:cNvPr id="16" name="図 1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96" t="11335" r="25761" b="39386"/>
          <a:stretch/>
        </p:blipFill>
        <p:spPr>
          <a:xfrm rot="985495">
            <a:off x="9576422" y="2806511"/>
            <a:ext cx="2058283" cy="2075992"/>
          </a:xfrm>
          <a:prstGeom prst="heart">
            <a:avLst/>
          </a:prstGeom>
        </p:spPr>
      </p:pic>
      <p:pic>
        <p:nvPicPr>
          <p:cNvPr id="17" name="図 16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81" t="20914" r="29288" b="16596"/>
          <a:stretch/>
        </p:blipFill>
        <p:spPr>
          <a:xfrm>
            <a:off x="1913322" y="949179"/>
            <a:ext cx="1849701" cy="2291509"/>
          </a:xfrm>
          <a:prstGeom prst="ellipse">
            <a:avLst/>
          </a:prstGeom>
        </p:spPr>
      </p:pic>
      <p:pic>
        <p:nvPicPr>
          <p:cNvPr id="4" name="図 3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96" t="7863" r="19305" b="50846"/>
          <a:stretch/>
        </p:blipFill>
        <p:spPr>
          <a:xfrm>
            <a:off x="10166128" y="4837035"/>
            <a:ext cx="1546542" cy="1697540"/>
          </a:xfrm>
          <a:prstGeom prst="ellipse">
            <a:avLst/>
          </a:prstGeom>
        </p:spPr>
      </p:pic>
      <p:pic>
        <p:nvPicPr>
          <p:cNvPr id="10" name="図 9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434" t="22182" r="32434" b="20524"/>
          <a:stretch/>
        </p:blipFill>
        <p:spPr>
          <a:xfrm rot="327637">
            <a:off x="6584535" y="2478661"/>
            <a:ext cx="1760688" cy="2153500"/>
          </a:xfrm>
          <a:prstGeom prst="ellipse">
            <a:avLst/>
          </a:prstGeom>
        </p:spPr>
      </p:pic>
      <p:pic>
        <p:nvPicPr>
          <p:cNvPr id="18" name="図 17"/>
          <p:cNvPicPr>
            <a:picLocks noChangeAspect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425" t="23168" r="30163" b="34264"/>
          <a:stretch/>
        </p:blipFill>
        <p:spPr>
          <a:xfrm rot="21142379">
            <a:off x="144783" y="2346336"/>
            <a:ext cx="1984021" cy="1788703"/>
          </a:xfrm>
          <a:prstGeom prst="cloud">
            <a:avLst/>
          </a:prstGeom>
        </p:spPr>
      </p:pic>
    </p:spTree>
    <p:extLst>
      <p:ext uri="{BB962C8B-B14F-4D97-AF65-F5344CB8AC3E}">
        <p14:creationId xmlns:p14="http://schemas.microsoft.com/office/powerpoint/2010/main" val="575466854"/>
      </p:ext>
    </p:extLst>
  </p:cSld>
  <p:clrMapOvr>
    <a:masterClrMapping/>
  </p:clrMapOvr>
</p:sld>
</file>

<file path=ppt/theme/theme1.xml><?xml version="1.0" encoding="utf-8"?>
<a:theme xmlns:a="http://schemas.openxmlformats.org/drawingml/2006/main" name="ファセット">
  <a:themeElements>
    <a:clrScheme name="ファセット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ファセット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ファセット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30</TotalTime>
  <Words>34</Words>
  <Application>Microsoft Office PowerPoint</Application>
  <PresentationFormat>ユーザー設定</PresentationFormat>
  <Paragraphs>10</Paragraphs>
  <Slides>1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2" baseType="lpstr">
      <vt:lpstr>ファセット</vt:lpstr>
      <vt:lpstr>皆さん、知っていましたか？？♬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皆さん、知っていましたか？？♬</dc:title>
  <dc:creator>速水勇人</dc:creator>
  <cp:lastModifiedBy>速水勇人</cp:lastModifiedBy>
  <cp:revision>10</cp:revision>
  <dcterms:created xsi:type="dcterms:W3CDTF">2015-02-19T06:58:57Z</dcterms:created>
  <dcterms:modified xsi:type="dcterms:W3CDTF">2017-12-14T10:26:33Z</dcterms:modified>
</cp:coreProperties>
</file>